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95" r:id="rId5"/>
    <p:sldId id="261" r:id="rId6"/>
    <p:sldId id="262" r:id="rId7"/>
    <p:sldId id="297" r:id="rId8"/>
    <p:sldId id="263" r:id="rId9"/>
    <p:sldId id="264" r:id="rId10"/>
    <p:sldId id="298" r:id="rId11"/>
    <p:sldId id="265" r:id="rId12"/>
    <p:sldId id="267" r:id="rId13"/>
    <p:sldId id="299" r:id="rId14"/>
    <p:sldId id="268" r:id="rId15"/>
    <p:sldId id="266" r:id="rId16"/>
    <p:sldId id="300" r:id="rId17"/>
    <p:sldId id="270" r:id="rId18"/>
    <p:sldId id="271" r:id="rId19"/>
    <p:sldId id="273" r:id="rId20"/>
    <p:sldId id="275" r:id="rId21"/>
    <p:sldId id="289" r:id="rId22"/>
    <p:sldId id="277" r:id="rId23"/>
    <p:sldId id="279" r:id="rId24"/>
    <p:sldId id="290" r:id="rId25"/>
    <p:sldId id="281" r:id="rId26"/>
    <p:sldId id="291" r:id="rId27"/>
    <p:sldId id="292" r:id="rId28"/>
    <p:sldId id="293" r:id="rId29"/>
    <p:sldId id="282" r:id="rId30"/>
    <p:sldId id="294" r:id="rId31"/>
    <p:sldId id="283" r:id="rId32"/>
    <p:sldId id="284" r:id="rId33"/>
    <p:sldId id="258" r:id="rId34"/>
    <p:sldId id="286" r:id="rId35"/>
    <p:sldId id="287" r:id="rId36"/>
    <p:sldId id="288" r:id="rId37"/>
    <p:sldId id="25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CCCC"/>
    <a:srgbClr val="FFCCFF"/>
    <a:srgbClr val="0000FF"/>
    <a:srgbClr val="CC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5376C-C7CC-4CC2-90B6-7484F15E3B62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E836-272C-4111-9373-B7E9AA5A9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5376C-C7CC-4CC2-90B6-7484F15E3B62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E836-272C-4111-9373-B7E9AA5A9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5376C-C7CC-4CC2-90B6-7484F15E3B62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E836-272C-4111-9373-B7E9AA5A9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5376C-C7CC-4CC2-90B6-7484F15E3B62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E836-272C-4111-9373-B7E9AA5A9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5376C-C7CC-4CC2-90B6-7484F15E3B62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E836-272C-4111-9373-B7E9AA5A9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5376C-C7CC-4CC2-90B6-7484F15E3B62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E836-272C-4111-9373-B7E9AA5A9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5376C-C7CC-4CC2-90B6-7484F15E3B62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E836-272C-4111-9373-B7E9AA5A9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5376C-C7CC-4CC2-90B6-7484F15E3B62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E836-272C-4111-9373-B7E9AA5A9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5376C-C7CC-4CC2-90B6-7484F15E3B62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E836-272C-4111-9373-B7E9AA5A9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5376C-C7CC-4CC2-90B6-7484F15E3B62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E836-272C-4111-9373-B7E9AA5A9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5376C-C7CC-4CC2-90B6-7484F15E3B62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E836-272C-4111-9373-B7E9AA5A9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5376C-C7CC-4CC2-90B6-7484F15E3B62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EE836-272C-4111-9373-B7E9AA5A9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wmf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>
                <a:alpha val="79000"/>
              </a:srgbClr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571480"/>
            <a:ext cx="771530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23 апреля –</a:t>
            </a:r>
          </a:p>
          <a:p>
            <a:pPr algn="ctr"/>
            <a:r>
              <a:rPr lang="ru-RU" sz="8000" b="1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Всемирный </a:t>
            </a:r>
          </a:p>
          <a:p>
            <a:pPr algn="ctr"/>
            <a:r>
              <a:rPr lang="ru-RU" sz="8000" b="1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</a:t>
            </a:r>
            <a:r>
              <a:rPr lang="ru-RU" sz="8000" b="1" cap="none" spc="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книги</a:t>
            </a:r>
            <a:endParaRPr lang="ru-RU" sz="8000" b="1" cap="none" spc="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0_6e9b9_dab14742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4214818"/>
            <a:ext cx="2680117" cy="2308251"/>
          </a:xfrm>
          <a:prstGeom prst="rect">
            <a:avLst/>
          </a:prstGeom>
        </p:spPr>
      </p:pic>
    </p:spTree>
  </p:cSld>
  <p:clrMapOvr>
    <a:masterClrMapping/>
  </p:clrMapOvr>
  <p:transition advTm="5344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юдмила Федоров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953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9_472e7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9014"/>
          </a:xfrm>
          <a:prstGeom prst="rect">
            <a:avLst/>
          </a:prstGeom>
        </p:spPr>
      </p:pic>
    </p:spTree>
  </p:cSld>
  <p:clrMapOvr>
    <a:masterClrMapping/>
  </p:clrMapOvr>
  <p:transition advTm="4109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9925e70307494ed81c4af8bcea59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0"/>
            <a:ext cx="6715172" cy="430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42844" y="3643314"/>
            <a:ext cx="8572560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книгах заключено особое очарование: они разговаривают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нами, дают нам добрый совет, они становятся живыми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друзьями для нас</a:t>
            </a:r>
          </a:p>
          <a:p>
            <a:pPr algn="ctr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                               Ф. Петрарка</a:t>
            </a:r>
            <a:endParaRPr lang="ru-RU" sz="24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578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 библ. 083.jpg"/>
          <p:cNvPicPr>
            <a:picLocks noChangeAspect="1"/>
          </p:cNvPicPr>
          <p:nvPr/>
        </p:nvPicPr>
        <p:blipFill>
          <a:blip r:embed="rId2"/>
          <a:srcRect r="13589"/>
          <a:stretch>
            <a:fillRect/>
          </a:stretch>
        </p:blipFill>
        <p:spPr>
          <a:xfrm>
            <a:off x="528188" y="0"/>
            <a:ext cx="7901463" cy="6858000"/>
          </a:xfrm>
          <a:prstGeom prst="rect">
            <a:avLst/>
          </a:prstGeom>
        </p:spPr>
      </p:pic>
    </p:spTree>
  </p:cSld>
  <p:clrMapOvr>
    <a:masterClrMapping/>
  </p:clrMapOvr>
  <p:transition advTm="4062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tivator-101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5088"/>
          </a:xfrm>
          <a:prstGeom prst="rect">
            <a:avLst/>
          </a:prstGeom>
        </p:spPr>
      </p:pic>
    </p:spTree>
  </p:cSld>
  <p:clrMapOvr>
    <a:masterClrMapping/>
  </p:clrMapOvr>
  <p:transition advTm="4969">
    <p:split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084199_68308358_1214312437_page_internet_burea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4224" cy="6858000"/>
          </a:xfrm>
          <a:prstGeom prst="rect">
            <a:avLst/>
          </a:prstGeom>
        </p:spPr>
      </p:pic>
    </p:spTree>
  </p:cSld>
  <p:clrMapOvr>
    <a:masterClrMapping/>
  </p:clrMapOvr>
  <p:transition spd="med" advTm="4765"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4859"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28604"/>
            <a:ext cx="80826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Книга. Молодежь. Успех –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Жизненный девиз для всех! 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 descr="фото библ. 034.jpg"/>
          <p:cNvPicPr>
            <a:picLocks noChangeAspect="1"/>
          </p:cNvPicPr>
          <p:nvPr/>
        </p:nvPicPr>
        <p:blipFill>
          <a:blip r:embed="rId2"/>
          <a:srcRect l="9322" r="6670" b="15807"/>
          <a:stretch>
            <a:fillRect/>
          </a:stretch>
        </p:blipFill>
        <p:spPr>
          <a:xfrm>
            <a:off x="1071538" y="1785925"/>
            <a:ext cx="6286544" cy="4725275"/>
          </a:xfrm>
          <a:prstGeom prst="rect">
            <a:avLst/>
          </a:prstGeom>
        </p:spPr>
      </p:pic>
    </p:spTree>
  </p:cSld>
  <p:clrMapOvr>
    <a:masterClrMapping/>
  </p:clrMapOvr>
  <p:transition advTm="5297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0"/>
            <a:ext cx="730074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Если ты мечтаешь 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Стать ярким и успешным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Читай, пока молодой!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Учись, пока молодой!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Твори, пока молодой!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фото библ. 076.jpg"/>
          <p:cNvPicPr>
            <a:picLocks noChangeAspect="1"/>
          </p:cNvPicPr>
          <p:nvPr/>
        </p:nvPicPr>
        <p:blipFill>
          <a:blip r:embed="rId2" cstate="print"/>
          <a:srcRect l="7514" t="6011" r="3820" b="15843"/>
          <a:stretch>
            <a:fillRect/>
          </a:stretch>
        </p:blipFill>
        <p:spPr>
          <a:xfrm>
            <a:off x="142844" y="3357562"/>
            <a:ext cx="4322915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 descr="SS852317.JPG"/>
          <p:cNvPicPr>
            <a:picLocks noChangeAspect="1"/>
          </p:cNvPicPr>
          <p:nvPr/>
        </p:nvPicPr>
        <p:blipFill>
          <a:blip r:embed="rId3" cstate="print"/>
          <a:srcRect b="8742"/>
          <a:stretch>
            <a:fillRect/>
          </a:stretch>
        </p:blipFill>
        <p:spPr>
          <a:xfrm>
            <a:off x="4681938" y="3714752"/>
            <a:ext cx="4319186" cy="2956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Tm="6438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071546"/>
            <a:ext cx="798648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Любая книга – умный друг: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Чуть утомит, она смолкает;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Она безмолвно поучает, 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ней назидателен досуг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Лопе де Вега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0_70870_e67cab54_X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3929066"/>
            <a:ext cx="2686050" cy="2581275"/>
          </a:xfrm>
          <a:prstGeom prst="rect">
            <a:avLst/>
          </a:prstGeom>
        </p:spPr>
      </p:pic>
    </p:spTree>
  </p:cSld>
  <p:clrMapOvr>
    <a:masterClrMapping/>
  </p:clrMapOvr>
  <p:transition advTm="6172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drlc0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135"/>
            <a:ext cx="9144000" cy="61017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7158" y="1428736"/>
            <a:ext cx="83582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0000FF"/>
                </a:solidFill>
              </a:rPr>
              <a:t>Шелест книжных страниц нам сопутствует в жизни повсюду…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5" name="Рисунок 4" descr="0_6a891_d25c1831_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4071942"/>
            <a:ext cx="2214578" cy="1660933"/>
          </a:xfrm>
          <a:prstGeom prst="rect">
            <a:avLst/>
          </a:prstGeom>
        </p:spPr>
      </p:pic>
    </p:spTree>
  </p:cSld>
  <p:clrMapOvr>
    <a:masterClrMapping/>
  </p:clrMapOvr>
  <p:transition advTm="6469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20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4547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2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7326"/>
            <a:ext cx="4436286" cy="4574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Изображение 01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377676"/>
            <a:ext cx="4643920" cy="3313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ec1898-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42" y="714356"/>
            <a:ext cx="3275643" cy="219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796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4672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07.jpg"/>
          <p:cNvPicPr>
            <a:picLocks noChangeAspect="1"/>
          </p:cNvPicPr>
          <p:nvPr/>
        </p:nvPicPr>
        <p:blipFill>
          <a:blip r:embed="rId2" cstate="print"/>
          <a:srcRect l="2777" t="8333" r="6944" b="14583"/>
          <a:stretch>
            <a:fillRect/>
          </a:stretch>
        </p:blipFill>
        <p:spPr>
          <a:xfrm>
            <a:off x="0" y="0"/>
            <a:ext cx="6023919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85546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3071810"/>
            <a:ext cx="3962400" cy="2971800"/>
          </a:xfrm>
          <a:prstGeom prst="rect">
            <a:avLst/>
          </a:prstGeom>
        </p:spPr>
      </p:pic>
    </p:spTree>
  </p:cSld>
  <p:clrMapOvr>
    <a:masterClrMapping/>
  </p:clrMapOvr>
  <p:transition advTm="5063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29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57251" y="857250"/>
            <a:ext cx="6858003" cy="5143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75" y="357166"/>
            <a:ext cx="3333773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468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2946.JPG"/>
          <p:cNvPicPr>
            <a:picLocks noChangeAspect="1"/>
          </p:cNvPicPr>
          <p:nvPr/>
        </p:nvPicPr>
        <p:blipFill>
          <a:blip r:embed="rId3" cstate="print"/>
          <a:srcRect t="15625" r="8333"/>
          <a:stretch>
            <a:fillRect/>
          </a:stretch>
        </p:blipFill>
        <p:spPr>
          <a:xfrm>
            <a:off x="3571868" y="19456"/>
            <a:ext cx="5572132" cy="6838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BOOK2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42112">
            <a:off x="357158" y="4357694"/>
            <a:ext cx="2897486" cy="2062078"/>
          </a:xfrm>
          <a:prstGeom prst="rect">
            <a:avLst/>
          </a:prstGeom>
        </p:spPr>
      </p:pic>
    </p:spTree>
  </p:cSld>
  <p:clrMapOvr>
    <a:masterClrMapping/>
  </p:clrMapOvr>
  <p:transition advTm="7328"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11.jpg"/>
          <p:cNvPicPr>
            <a:picLocks noChangeAspect="1"/>
          </p:cNvPicPr>
          <p:nvPr/>
        </p:nvPicPr>
        <p:blipFill>
          <a:blip r:embed="rId2" cstate="print"/>
          <a:srcRect b="26041"/>
          <a:stretch>
            <a:fillRect/>
          </a:stretch>
        </p:blipFill>
        <p:spPr>
          <a:xfrm>
            <a:off x="142844" y="142852"/>
            <a:ext cx="6519937" cy="6429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4c85742ff8b82d9897428a17c937a736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AF6F3"/>
              </a:clrFrom>
              <a:clrTo>
                <a:srgbClr val="FAF6F3">
                  <a:alpha val="0"/>
                </a:srgbClr>
              </a:clrTo>
            </a:clrChange>
          </a:blip>
          <a:srcRect r="26316"/>
          <a:stretch>
            <a:fillRect/>
          </a:stretch>
        </p:blipFill>
        <p:spPr>
          <a:xfrm>
            <a:off x="7143768" y="142852"/>
            <a:ext cx="1700228" cy="2428892"/>
          </a:xfrm>
          <a:prstGeom prst="rect">
            <a:avLst/>
          </a:prstGeom>
        </p:spPr>
      </p:pic>
    </p:spTree>
  </p:cSld>
  <p:clrMapOvr>
    <a:masterClrMapping/>
  </p:clrMapOvr>
  <p:transition advTm="6360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P_20150408_16_03_48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6303" y="1928802"/>
            <a:ext cx="6347697" cy="4929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WP_20150320_09_32_05_Pro.jpg"/>
          <p:cNvPicPr>
            <a:picLocks noChangeAspect="1"/>
          </p:cNvPicPr>
          <p:nvPr/>
        </p:nvPicPr>
        <p:blipFill>
          <a:blip r:embed="rId3" cstate="print"/>
          <a:srcRect l="7031"/>
          <a:stretch>
            <a:fillRect/>
          </a:stretch>
        </p:blipFill>
        <p:spPr>
          <a:xfrm>
            <a:off x="-1" y="-1"/>
            <a:ext cx="5793413" cy="3500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11993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23" y="4357694"/>
            <a:ext cx="1603387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969"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7550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18" y="4071942"/>
            <a:ext cx="3625286" cy="1855565"/>
          </a:xfrm>
          <a:prstGeom prst="rect">
            <a:avLst/>
          </a:prstGeom>
        </p:spPr>
      </p:pic>
      <p:pic>
        <p:nvPicPr>
          <p:cNvPr id="5" name="Рисунок 4" descr="DSCN27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28604"/>
            <a:ext cx="5077792" cy="5715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5266">
    <p:checke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6495" cy="5643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Рисунок 2" descr="bc9837-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7" y="711690"/>
            <a:ext cx="4071934" cy="6146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 descr="р5.jpg"/>
          <p:cNvPicPr>
            <a:picLocks noChangeAspect="1"/>
          </p:cNvPicPr>
          <p:nvPr/>
        </p:nvPicPr>
        <p:blipFill>
          <a:blip r:embed="rId4"/>
          <a:srcRect l="9375" t="77509" r="7031"/>
          <a:stretch>
            <a:fillRect/>
          </a:stretch>
        </p:blipFill>
        <p:spPr>
          <a:xfrm>
            <a:off x="0" y="5820870"/>
            <a:ext cx="5000628" cy="95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5.jpg"/>
          <p:cNvPicPr>
            <a:picLocks noChangeAspect="1"/>
          </p:cNvPicPr>
          <p:nvPr/>
        </p:nvPicPr>
        <p:blipFill>
          <a:blip r:embed="rId4"/>
          <a:srcRect l="9375" t="77509" r="7031"/>
          <a:stretch>
            <a:fillRect/>
          </a:stretch>
        </p:blipFill>
        <p:spPr>
          <a:xfrm>
            <a:off x="4857752" y="0"/>
            <a:ext cx="4113566" cy="785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453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P_20150320_16_25_30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3643306" cy="6485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Рубинская А.В.1.jpg"/>
          <p:cNvPicPr>
            <a:picLocks noChangeAspect="1"/>
          </p:cNvPicPr>
          <p:nvPr/>
        </p:nvPicPr>
        <p:blipFill>
          <a:blip r:embed="rId3" cstate="print"/>
          <a:srcRect t="3858"/>
          <a:stretch>
            <a:fillRect/>
          </a:stretch>
        </p:blipFill>
        <p:spPr>
          <a:xfrm>
            <a:off x="5214942" y="133234"/>
            <a:ext cx="3929058" cy="6724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BOOK1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2" y="285728"/>
            <a:ext cx="1928826" cy="939728"/>
          </a:xfrm>
          <a:prstGeom prst="rect">
            <a:avLst/>
          </a:prstGeom>
        </p:spPr>
      </p:pic>
    </p:spTree>
  </p:cSld>
  <p:clrMapOvr>
    <a:masterClrMapping/>
  </p:clrMapOvr>
  <p:transition advTm="6031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yg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01881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Любите книгу всей душой!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Она не только ваш лучший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друг, но и до конца верный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спутник                      </a:t>
            </a:r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(М.Шолохов)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188">
    <p:wheel spokes="3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ымянный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2330" y="5500702"/>
            <a:ext cx="1657442" cy="1100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1071538" y="357166"/>
            <a:ext cx="6357982" cy="12858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04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Как пользоваться</a:t>
            </a: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книгой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28596" y="2071678"/>
            <a:ext cx="7786742" cy="453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95300" algn="l"/>
              </a:tabLst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Получив книгу, не спеши ее потерять, возможно, она тебе еще пригодится!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endParaRPr lang="ru-RU" sz="2000" dirty="0" smtClean="0">
              <a:latin typeface="Comic Sans MS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kuI41u-olG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6710" y="142852"/>
            <a:ext cx="1238257" cy="928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5610">
    <p:wheel spokes="2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285728"/>
            <a:ext cx="85725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5300" algn="l"/>
              </a:tabLst>
            </a:pPr>
            <a:r>
              <a:rPr lang="ru-RU" sz="6000" b="1" dirty="0" smtClean="0">
                <a:solidFill>
                  <a:srgbClr val="FFFF00"/>
                </a:solidFill>
                <a:latin typeface="Comic Sans MS" pitchFamily="66" charset="0"/>
                <a:ea typeface="Times New Roman" pitchFamily="18" charset="0"/>
              </a:rPr>
              <a:t>Читая книгу, а тем более изучая, не загибай углов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5300" algn="l"/>
              </a:tabLst>
            </a:pPr>
            <a:r>
              <a:rPr lang="ru-RU" sz="6000" b="1" dirty="0" smtClean="0">
                <a:solidFill>
                  <a:srgbClr val="FFFF00"/>
                </a:solidFill>
                <a:latin typeface="Comic Sans MS" pitchFamily="66" charset="0"/>
                <a:ea typeface="Times New Roman" pitchFamily="18" charset="0"/>
              </a:rPr>
              <a:t>и не перегибай ее, - она не резиновая!</a:t>
            </a:r>
            <a:endParaRPr lang="ru-RU" sz="6000" b="1" dirty="0" smtClean="0"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4" name="Рисунок 3" descr="po86l0wafdo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868" y="4071942"/>
            <a:ext cx="2133603" cy="2571754"/>
          </a:xfrm>
          <a:prstGeom prst="rect">
            <a:avLst/>
          </a:prstGeom>
        </p:spPr>
      </p:pic>
    </p:spTree>
  </p:cSld>
  <p:clrMapOvr>
    <a:masterClrMapping/>
  </p:clrMapOvr>
  <p:transition advTm="5922">
    <p:cover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285728"/>
            <a:ext cx="931216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95300" algn="l"/>
              </a:tabLst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Не записывай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на книге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чужие мысли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и свои тоже,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 даже если они светлые,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для этого есть тетрадь!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spbgorodrulogo_55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578" y="5286388"/>
            <a:ext cx="1928842" cy="1446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453">
    <p:push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14283" y="500042"/>
            <a:ext cx="878687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95300" algn="l"/>
              </a:tabLst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Не рви из книги листов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и не вырезай диаграмм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и иллюстраций.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Помни: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после тебя потоп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 все равно не наступит!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x_abc0ee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3000372"/>
            <a:ext cx="1835136" cy="1582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922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000100" y="142852"/>
            <a:ext cx="671850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95300" algn="l"/>
              </a:tabLst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И последний совет: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мой руки перед едой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и перед работой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95300" algn="l"/>
              </a:tabLst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Times New Roman" pitchFamily="18" charset="0"/>
              </a:rPr>
              <a:t>с книгой тоже!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928934"/>
            <a:ext cx="821537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FF"/>
                </a:solidFill>
              </a:rPr>
              <a:t>Будем же испытывать в отношении книги –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нашего друга </a:t>
            </a:r>
            <a:r>
              <a:rPr lang="ru-RU" sz="4000" b="1" dirty="0" smtClean="0">
                <a:solidFill>
                  <a:srgbClr val="0000FF"/>
                </a:solidFill>
              </a:rPr>
              <a:t>– преданность и заботу, помня, что книга учит, радует!!! 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 descr="1165839781_artartists.jpg"/>
          <p:cNvPicPr>
            <a:picLocks noChangeAspect="1"/>
          </p:cNvPicPr>
          <p:nvPr/>
        </p:nvPicPr>
        <p:blipFill>
          <a:blip r:embed="rId2">
            <a:lum bright="20000" contrast="10000"/>
          </a:blip>
          <a:stretch>
            <a:fillRect/>
          </a:stretch>
        </p:blipFill>
        <p:spPr>
          <a:xfrm>
            <a:off x="7358082" y="3429000"/>
            <a:ext cx="1689151" cy="210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015">
    <p:cover dir="l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tton_ru_225.jpg"/>
          <p:cNvPicPr>
            <a:picLocks noChangeAspect="1"/>
          </p:cNvPicPr>
          <p:nvPr/>
        </p:nvPicPr>
        <p:blipFill>
          <a:blip r:embed="rId2">
            <a:lum bright="10000" contrast="-20000"/>
          </a:blip>
          <a:srcRect l="41223" b="4166"/>
          <a:stretch>
            <a:fillRect/>
          </a:stretch>
        </p:blipFill>
        <p:spPr>
          <a:xfrm>
            <a:off x="-142908" y="0"/>
            <a:ext cx="928690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2910" y="142852"/>
            <a:ext cx="7907934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i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Читать – это мудро!</a:t>
            </a:r>
          </a:p>
          <a:p>
            <a:pPr algn="ctr"/>
            <a:r>
              <a:rPr lang="ru-RU" sz="7200" i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Читать – это модно!</a:t>
            </a:r>
          </a:p>
          <a:p>
            <a:pPr algn="ctr"/>
            <a:r>
              <a:rPr lang="ru-RU" sz="7200" i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Читайте повсюду!</a:t>
            </a:r>
          </a:p>
          <a:p>
            <a:pPr algn="ctr"/>
            <a:r>
              <a:rPr lang="ru-RU" sz="7200" i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Читайте свободно!</a:t>
            </a:r>
          </a:p>
        </p:txBody>
      </p:sp>
    </p:spTree>
  </p:cSld>
  <p:clrMapOvr>
    <a:masterClrMapping/>
  </p:clrMapOvr>
  <p:transition advTm="8125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27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078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7922-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46" y="214290"/>
            <a:ext cx="2143140" cy="3204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870933-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357562"/>
            <a:ext cx="2071702" cy="31568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2222.jpg"/>
          <p:cNvPicPr>
            <a:picLocks noChangeAspect="1"/>
          </p:cNvPicPr>
          <p:nvPr/>
        </p:nvPicPr>
        <p:blipFill>
          <a:blip r:embed="rId4"/>
          <a:srcRect t="9524"/>
          <a:stretch>
            <a:fillRect/>
          </a:stretch>
        </p:blipFill>
        <p:spPr>
          <a:xfrm>
            <a:off x="5572132" y="3929066"/>
            <a:ext cx="3428997" cy="2714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4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357166"/>
            <a:ext cx="3102133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428860" y="2928934"/>
            <a:ext cx="300039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Чтение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питает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ум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407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PNT5CPwCW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6" y="3679506"/>
            <a:ext cx="3506819" cy="2978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x_ba75fdc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2285992"/>
            <a:ext cx="4071966" cy="2818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Рисунок 1" descr="at3628-0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214290"/>
            <a:ext cx="2214578" cy="3291014"/>
          </a:xfrm>
          <a:prstGeom prst="ellipse">
            <a:avLst/>
          </a:prstGeom>
          <a:ln w="63500" cap="rnd">
            <a:solidFill>
              <a:schemeClr val="accent5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071670" y="357166"/>
            <a:ext cx="692948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Чтение –</a:t>
            </a:r>
          </a:p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вот лучшее учение!</a:t>
            </a:r>
          </a:p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            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А.С. Пушкин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Рисунок 6" descr="BOOK.W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860" y="5572140"/>
            <a:ext cx="1651898" cy="1000132"/>
          </a:xfrm>
          <a:prstGeom prst="rect">
            <a:avLst/>
          </a:prstGeom>
        </p:spPr>
      </p:pic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4714884"/>
            <a:ext cx="1500166" cy="90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5453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202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 advTm="5204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tivator-260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16146"/>
          </a:xfrm>
          <a:prstGeom prst="rect">
            <a:avLst/>
          </a:prstGeom>
        </p:spPr>
      </p:pic>
      <p:pic>
        <p:nvPicPr>
          <p:cNvPr id="23554" name="Picture 2" descr="D:\bibl5\док\Мои рисунки\Interior_Ancient_Library_016920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8572560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46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c8364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974361" cy="1439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bc2001-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40" y="1857364"/>
            <a:ext cx="2071702" cy="13983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b2004-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500438"/>
            <a:ext cx="1190633" cy="1428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306010-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785926"/>
            <a:ext cx="1000132" cy="15049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323603-00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40" y="142852"/>
            <a:ext cx="2116813" cy="1405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980809-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15140" y="3571876"/>
            <a:ext cx="2071702" cy="1375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al1218-0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5143512"/>
            <a:ext cx="1071570" cy="15777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 descr="bb3721-0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15140" y="5239060"/>
            <a:ext cx="2022158" cy="13396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1785918" y="571480"/>
            <a:ext cx="4456668" cy="47397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Уединение 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 книгой</a:t>
            </a:r>
          </a:p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лучше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общества</a:t>
            </a:r>
          </a:p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 глупцами</a:t>
            </a:r>
          </a:p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                  П. Буаст</a:t>
            </a:r>
            <a:endParaRPr lang="ru-RU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6" name="Рисунок 15" descr="0_6a891_d25c1831_XL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14546" y="5143512"/>
            <a:ext cx="1857388" cy="1393041"/>
          </a:xfrm>
          <a:prstGeom prst="rect">
            <a:avLst/>
          </a:prstGeom>
        </p:spPr>
      </p:pic>
    </p:spTree>
  </p:cSld>
  <p:clrMapOvr>
    <a:masterClrMapping/>
  </p:clrMapOvr>
  <p:transition advTm="6391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1999</TotalTime>
  <Words>279</Words>
  <Application>Microsoft Office PowerPoint</Application>
  <PresentationFormat>Экран (4:3)</PresentationFormat>
  <Paragraphs>65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lfsibgtu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Библиотека</dc:creator>
  <cp:lastModifiedBy>Библиотека</cp:lastModifiedBy>
  <cp:revision>186</cp:revision>
  <dcterms:created xsi:type="dcterms:W3CDTF">2013-04-10T02:43:52Z</dcterms:created>
  <dcterms:modified xsi:type="dcterms:W3CDTF">2015-04-09T08:06:03Z</dcterms:modified>
</cp:coreProperties>
</file>